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F88"/>
    <a:srgbClr val="009FE8"/>
    <a:srgbClr val="993B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>
        <p:scale>
          <a:sx n="125" d="100"/>
          <a:sy n="125" d="100"/>
        </p:scale>
        <p:origin x="3120" y="5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355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陈烨楠" userId="3f4f3c01-bf38-4073-8787-e3e93e8e0253" providerId="ADAL" clId="{44175FB5-3156-4BFE-BAC2-14B339487C29}"/>
    <pc:docChg chg="undo custSel addSld delSld modSld modMainMaster">
      <pc:chgData name="陈烨楠" userId="3f4f3c01-bf38-4073-8787-e3e93e8e0253" providerId="ADAL" clId="{44175FB5-3156-4BFE-BAC2-14B339487C29}" dt="2025-07-30T15:30:09.627" v="289" actId="47"/>
      <pc:docMkLst>
        <pc:docMk/>
      </pc:docMkLst>
      <pc:sldChg chg="addSp delSp modSp mod">
        <pc:chgData name="陈烨楠" userId="3f4f3c01-bf38-4073-8787-e3e93e8e0253" providerId="ADAL" clId="{44175FB5-3156-4BFE-BAC2-14B339487C29}" dt="2025-07-30T15:27:13.337" v="217" actId="1035"/>
        <pc:sldMkLst>
          <pc:docMk/>
          <pc:sldMk cId="3252242676" sldId="256"/>
        </pc:sldMkLst>
        <pc:spChg chg="del">
          <ac:chgData name="陈烨楠" userId="3f4f3c01-bf38-4073-8787-e3e93e8e0253" providerId="ADAL" clId="{44175FB5-3156-4BFE-BAC2-14B339487C29}" dt="2025-07-30T15:22:41.032" v="119" actId="478"/>
          <ac:spMkLst>
            <pc:docMk/>
            <pc:sldMk cId="3252242676" sldId="256"/>
            <ac:spMk id="5" creationId="{060336F7-C801-5638-1E2C-B5A14A85CB96}"/>
          </ac:spMkLst>
        </pc:spChg>
        <pc:spChg chg="add mod">
          <ac:chgData name="陈烨楠" userId="3f4f3c01-bf38-4073-8787-e3e93e8e0253" providerId="ADAL" clId="{44175FB5-3156-4BFE-BAC2-14B339487C29}" dt="2025-07-30T15:21:54.560" v="110" actId="1036"/>
          <ac:spMkLst>
            <pc:docMk/>
            <pc:sldMk cId="3252242676" sldId="256"/>
            <ac:spMk id="7" creationId="{F60FC9BB-9011-4A82-A671-33B2E31FD5B0}"/>
          </ac:spMkLst>
        </pc:spChg>
        <pc:spChg chg="mod">
          <ac:chgData name="陈烨楠" userId="3f4f3c01-bf38-4073-8787-e3e93e8e0253" providerId="ADAL" clId="{44175FB5-3156-4BFE-BAC2-14B339487C29}" dt="2025-07-30T15:19:24.779" v="7" actId="14100"/>
          <ac:spMkLst>
            <pc:docMk/>
            <pc:sldMk cId="3252242676" sldId="256"/>
            <ac:spMk id="10" creationId="{00000000-0000-0000-0000-000000000000}"/>
          </ac:spMkLst>
        </pc:spChg>
        <pc:grpChg chg="add del mod">
          <ac:chgData name="陈烨楠" userId="3f4f3c01-bf38-4073-8787-e3e93e8e0253" providerId="ADAL" clId="{44175FB5-3156-4BFE-BAC2-14B339487C29}" dt="2025-07-30T15:27:13.337" v="217" actId="1035"/>
          <ac:grpSpMkLst>
            <pc:docMk/>
            <pc:sldMk cId="3252242676" sldId="256"/>
            <ac:grpSpMk id="14" creationId="{31EDCBCD-B76F-4593-9C43-31AD9A4B0EBE}"/>
          </ac:grpSpMkLst>
        </pc:grpChg>
        <pc:picChg chg="add del mod">
          <ac:chgData name="陈烨楠" userId="3f4f3c01-bf38-4073-8787-e3e93e8e0253" providerId="ADAL" clId="{44175FB5-3156-4BFE-BAC2-14B339487C29}" dt="2025-07-30T15:21:57.289" v="111" actId="478"/>
          <ac:picMkLst>
            <pc:docMk/>
            <pc:sldMk cId="3252242676" sldId="256"/>
            <ac:picMk id="2" creationId="{AE0EC603-47F9-CBB6-EF14-8060EB6B5161}"/>
          </ac:picMkLst>
        </pc:picChg>
        <pc:picChg chg="add mod">
          <ac:chgData name="陈烨楠" userId="3f4f3c01-bf38-4073-8787-e3e93e8e0253" providerId="ADAL" clId="{44175FB5-3156-4BFE-BAC2-14B339487C29}" dt="2025-07-30T15:21:30.629" v="105" actId="1076"/>
          <ac:picMkLst>
            <pc:docMk/>
            <pc:sldMk cId="3252242676" sldId="256"/>
            <ac:picMk id="6" creationId="{A97C62BA-5F0E-4659-B25F-EBB169684609}"/>
          </ac:picMkLst>
        </pc:picChg>
        <pc:picChg chg="del">
          <ac:chgData name="陈烨楠" userId="3f4f3c01-bf38-4073-8787-e3e93e8e0253" providerId="ADAL" clId="{44175FB5-3156-4BFE-BAC2-14B339487C29}" dt="2025-07-30T15:22:46.834" v="120" actId="478"/>
          <ac:picMkLst>
            <pc:docMk/>
            <pc:sldMk cId="3252242676" sldId="256"/>
            <ac:picMk id="11" creationId="{00000000-0000-0000-0000-000000000000}"/>
          </ac:picMkLst>
        </pc:picChg>
        <pc:picChg chg="del">
          <ac:chgData name="陈烨楠" userId="3f4f3c01-bf38-4073-8787-e3e93e8e0253" providerId="ADAL" clId="{44175FB5-3156-4BFE-BAC2-14B339487C29}" dt="2025-07-30T15:22:46.834" v="120" actId="478"/>
          <ac:picMkLst>
            <pc:docMk/>
            <pc:sldMk cId="3252242676" sldId="256"/>
            <ac:picMk id="12" creationId="{00000000-0000-0000-0000-000000000000}"/>
          </ac:picMkLst>
        </pc:picChg>
        <pc:picChg chg="del">
          <ac:chgData name="陈烨楠" userId="3f4f3c01-bf38-4073-8787-e3e93e8e0253" providerId="ADAL" clId="{44175FB5-3156-4BFE-BAC2-14B339487C29}" dt="2025-07-30T15:22:46.834" v="120" actId="478"/>
          <ac:picMkLst>
            <pc:docMk/>
            <pc:sldMk cId="3252242676" sldId="256"/>
            <ac:picMk id="15" creationId="{00000000-0000-0000-0000-000000000000}"/>
          </ac:picMkLst>
        </pc:picChg>
        <pc:picChg chg="mod topLvl">
          <ac:chgData name="陈烨楠" userId="3f4f3c01-bf38-4073-8787-e3e93e8e0253" providerId="ADAL" clId="{44175FB5-3156-4BFE-BAC2-14B339487C29}" dt="2025-07-30T15:27:13.337" v="217" actId="1035"/>
          <ac:picMkLst>
            <pc:docMk/>
            <pc:sldMk cId="3252242676" sldId="256"/>
            <ac:picMk id="16" creationId="{19117BCB-4452-4DEF-AFDA-2215D94DC209}"/>
          </ac:picMkLst>
        </pc:picChg>
        <pc:picChg chg="mod topLvl">
          <ac:chgData name="陈烨楠" userId="3f4f3c01-bf38-4073-8787-e3e93e8e0253" providerId="ADAL" clId="{44175FB5-3156-4BFE-BAC2-14B339487C29}" dt="2025-07-30T15:27:13.337" v="217" actId="1035"/>
          <ac:picMkLst>
            <pc:docMk/>
            <pc:sldMk cId="3252242676" sldId="256"/>
            <ac:picMk id="17" creationId="{F8F456A2-F63B-4C10-B9CB-F0FF26DDD3CF}"/>
          </ac:picMkLst>
        </pc:picChg>
        <pc:picChg chg="mod topLvl">
          <ac:chgData name="陈烨楠" userId="3f4f3c01-bf38-4073-8787-e3e93e8e0253" providerId="ADAL" clId="{44175FB5-3156-4BFE-BAC2-14B339487C29}" dt="2025-07-30T15:27:13.337" v="217" actId="1035"/>
          <ac:picMkLst>
            <pc:docMk/>
            <pc:sldMk cId="3252242676" sldId="256"/>
            <ac:picMk id="18" creationId="{026AF5F4-17E6-4083-9671-7D03DCA804BE}"/>
          </ac:picMkLst>
        </pc:picChg>
        <pc:picChg chg="add del mod">
          <ac:chgData name="陈烨楠" userId="3f4f3c01-bf38-4073-8787-e3e93e8e0253" providerId="ADAL" clId="{44175FB5-3156-4BFE-BAC2-14B339487C29}" dt="2025-07-30T15:24:36.470" v="174" actId="478"/>
          <ac:picMkLst>
            <pc:docMk/>
            <pc:sldMk cId="3252242676" sldId="256"/>
            <ac:picMk id="19" creationId="{5494D362-DF60-4462-A351-F06D113C397A}"/>
          </ac:picMkLst>
        </pc:picChg>
        <pc:picChg chg="del">
          <ac:chgData name="陈烨楠" userId="3f4f3c01-bf38-4073-8787-e3e93e8e0253" providerId="ADAL" clId="{44175FB5-3156-4BFE-BAC2-14B339487C29}" dt="2025-07-30T15:22:40.225" v="118" actId="478"/>
          <ac:picMkLst>
            <pc:docMk/>
            <pc:sldMk cId="3252242676" sldId="256"/>
            <ac:picMk id="20" creationId="{DE6CA91C-DA32-9F78-E737-5CCB3858A059}"/>
          </ac:picMkLst>
        </pc:picChg>
        <pc:picChg chg="add mod ord">
          <ac:chgData name="陈烨楠" userId="3f4f3c01-bf38-4073-8787-e3e93e8e0253" providerId="ADAL" clId="{44175FB5-3156-4BFE-BAC2-14B339487C29}" dt="2025-07-30T15:26:59.309" v="211" actId="1076"/>
          <ac:picMkLst>
            <pc:docMk/>
            <pc:sldMk cId="3252242676" sldId="256"/>
            <ac:picMk id="21" creationId="{AD823457-2136-46ED-A6C7-442E0475D33F}"/>
          </ac:picMkLst>
        </pc:picChg>
      </pc:sldChg>
      <pc:sldChg chg="new del">
        <pc:chgData name="陈烨楠" userId="3f4f3c01-bf38-4073-8787-e3e93e8e0253" providerId="ADAL" clId="{44175FB5-3156-4BFE-BAC2-14B339487C29}" dt="2025-07-30T15:30:09.627" v="289" actId="47"/>
        <pc:sldMkLst>
          <pc:docMk/>
          <pc:sldMk cId="1544350632" sldId="258"/>
        </pc:sldMkLst>
      </pc:sldChg>
      <pc:sldChg chg="new del">
        <pc:chgData name="陈烨楠" userId="3f4f3c01-bf38-4073-8787-e3e93e8e0253" providerId="ADAL" clId="{44175FB5-3156-4BFE-BAC2-14B339487C29}" dt="2025-07-30T15:30:08.629" v="288" actId="47"/>
        <pc:sldMkLst>
          <pc:docMk/>
          <pc:sldMk cId="2522097814" sldId="259"/>
        </pc:sldMkLst>
      </pc:sldChg>
      <pc:sldMasterChg chg="modSldLayout">
        <pc:chgData name="陈烨楠" userId="3f4f3c01-bf38-4073-8787-e3e93e8e0253" providerId="ADAL" clId="{44175FB5-3156-4BFE-BAC2-14B339487C29}" dt="2025-07-30T15:29:47.976" v="287" actId="1037"/>
        <pc:sldMasterMkLst>
          <pc:docMk/>
          <pc:sldMasterMk cId="2576799027" sldId="2147483648"/>
        </pc:sldMasterMkLst>
        <pc:sldLayoutChg chg="addSp delSp modSp mod">
          <pc:chgData name="陈烨楠" userId="3f4f3c01-bf38-4073-8787-e3e93e8e0253" providerId="ADAL" clId="{44175FB5-3156-4BFE-BAC2-14B339487C29}" dt="2025-07-30T15:29:47.976" v="287" actId="1037"/>
          <pc:sldLayoutMkLst>
            <pc:docMk/>
            <pc:sldMasterMk cId="2576799027" sldId="2147483648"/>
            <pc:sldLayoutMk cId="1596649564" sldId="2147483650"/>
          </pc:sldLayoutMkLst>
          <pc:spChg chg="mod">
            <ac:chgData name="陈烨楠" userId="3f4f3c01-bf38-4073-8787-e3e93e8e0253" providerId="ADAL" clId="{44175FB5-3156-4BFE-BAC2-14B339487C29}" dt="2025-07-30T15:28:32.982" v="255" actId="207"/>
            <ac:spMkLst>
              <pc:docMk/>
              <pc:sldMasterMk cId="2576799027" sldId="2147483648"/>
              <pc:sldLayoutMk cId="1596649564" sldId="2147483650"/>
              <ac:spMk id="3" creationId="{57929950-83DB-977A-CD16-147A6ECD8A24}"/>
            </ac:spMkLst>
          </pc:spChg>
          <pc:spChg chg="mod">
            <ac:chgData name="陈烨楠" userId="3f4f3c01-bf38-4073-8787-e3e93e8e0253" providerId="ADAL" clId="{44175FB5-3156-4BFE-BAC2-14B339487C29}" dt="2025-07-30T15:29:19.156" v="267" actId="14100"/>
            <ac:spMkLst>
              <pc:docMk/>
              <pc:sldMasterMk cId="2576799027" sldId="2147483648"/>
              <pc:sldLayoutMk cId="1596649564" sldId="2147483650"/>
              <ac:spMk id="10" creationId="{00000000-0000-0000-0000-000000000000}"/>
            </ac:spMkLst>
          </pc:spChg>
          <pc:spChg chg="mod">
            <ac:chgData name="陈烨楠" userId="3f4f3c01-bf38-4073-8787-e3e93e8e0253" providerId="ADAL" clId="{44175FB5-3156-4BFE-BAC2-14B339487C29}" dt="2025-07-30T15:29:25.857" v="268" actId="14100"/>
            <ac:spMkLst>
              <pc:docMk/>
              <pc:sldMasterMk cId="2576799027" sldId="2147483648"/>
              <pc:sldLayoutMk cId="1596649564" sldId="2147483650"/>
              <ac:spMk id="13" creationId="{00000000-0000-0000-0000-000000000000}"/>
            </ac:spMkLst>
          </pc:spChg>
          <pc:spChg chg="mod">
            <ac:chgData name="陈烨楠" userId="3f4f3c01-bf38-4073-8787-e3e93e8e0253" providerId="ADAL" clId="{44175FB5-3156-4BFE-BAC2-14B339487C29}" dt="2025-07-30T15:28:59.175" v="261" actId="14100"/>
            <ac:spMkLst>
              <pc:docMk/>
              <pc:sldMasterMk cId="2576799027" sldId="2147483648"/>
              <pc:sldLayoutMk cId="1596649564" sldId="2147483650"/>
              <ac:spMk id="18" creationId="{D0117BF9-F878-9EC2-01AE-3CE30369FAE3}"/>
            </ac:spMkLst>
          </pc:spChg>
          <pc:grpChg chg="add mod">
            <ac:chgData name="陈烨楠" userId="3f4f3c01-bf38-4073-8787-e3e93e8e0253" providerId="ADAL" clId="{44175FB5-3156-4BFE-BAC2-14B339487C29}" dt="2025-07-30T15:29:43.614" v="286" actId="1038"/>
            <ac:grpSpMkLst>
              <pc:docMk/>
              <pc:sldMasterMk cId="2576799027" sldId="2147483648"/>
              <pc:sldLayoutMk cId="1596649564" sldId="2147483650"/>
              <ac:grpSpMk id="12" creationId="{CDF28C87-622C-4ACF-86FB-68DF4F541CA4}"/>
            </ac:grpSpMkLst>
          </pc:grpChg>
          <pc:picChg chg="del">
            <ac:chgData name="陈烨楠" userId="3f4f3c01-bf38-4073-8787-e3e93e8e0253" providerId="ADAL" clId="{44175FB5-3156-4BFE-BAC2-14B339487C29}" dt="2025-07-30T15:27:50.765" v="228" actId="478"/>
            <ac:picMkLst>
              <pc:docMk/>
              <pc:sldMasterMk cId="2576799027" sldId="2147483648"/>
              <pc:sldLayoutMk cId="1596649564" sldId="2147483650"/>
              <ac:picMk id="7" creationId="{88EC72E5-8C33-ECAA-1BEB-9925969C5522}"/>
            </ac:picMkLst>
          </pc:picChg>
          <pc:picChg chg="add mod">
            <ac:chgData name="陈烨楠" userId="3f4f3c01-bf38-4073-8787-e3e93e8e0253" providerId="ADAL" clId="{44175FB5-3156-4BFE-BAC2-14B339487C29}" dt="2025-07-30T15:29:47.976" v="287" actId="1037"/>
            <ac:picMkLst>
              <pc:docMk/>
              <pc:sldMasterMk cId="2576799027" sldId="2147483648"/>
              <pc:sldLayoutMk cId="1596649564" sldId="2147483650"/>
              <ac:picMk id="11" creationId="{26C92403-E360-40A3-B439-E344C4FDEF6A}"/>
            </ac:picMkLst>
          </pc:picChg>
          <pc:picChg chg="mod">
            <ac:chgData name="陈烨楠" userId="3f4f3c01-bf38-4073-8787-e3e93e8e0253" providerId="ADAL" clId="{44175FB5-3156-4BFE-BAC2-14B339487C29}" dt="2025-07-30T15:29:43.614" v="286" actId="1038"/>
            <ac:picMkLst>
              <pc:docMk/>
              <pc:sldMasterMk cId="2576799027" sldId="2147483648"/>
              <pc:sldLayoutMk cId="1596649564" sldId="2147483650"/>
              <ac:picMk id="14" creationId="{A0948034-F20E-4097-AAA9-C93F8B806C08}"/>
            </ac:picMkLst>
          </pc:picChg>
          <pc:picChg chg="del">
            <ac:chgData name="陈烨楠" userId="3f4f3c01-bf38-4073-8787-e3e93e8e0253" providerId="ADAL" clId="{44175FB5-3156-4BFE-BAC2-14B339487C29}" dt="2025-07-30T15:28:55.045" v="259" actId="478"/>
            <ac:picMkLst>
              <pc:docMk/>
              <pc:sldMasterMk cId="2576799027" sldId="2147483648"/>
              <pc:sldLayoutMk cId="1596649564" sldId="2147483650"/>
              <ac:picMk id="15" creationId="{00000000-0000-0000-0000-000000000000}"/>
            </ac:picMkLst>
          </pc:picChg>
          <pc:picChg chg="del">
            <ac:chgData name="陈烨楠" userId="3f4f3c01-bf38-4073-8787-e3e93e8e0253" providerId="ADAL" clId="{44175FB5-3156-4BFE-BAC2-14B339487C29}" dt="2025-07-30T15:28:54.587" v="258" actId="478"/>
            <ac:picMkLst>
              <pc:docMk/>
              <pc:sldMasterMk cId="2576799027" sldId="2147483648"/>
              <pc:sldLayoutMk cId="1596649564" sldId="2147483650"/>
              <ac:picMk id="16" creationId="{00000000-0000-0000-0000-000000000000}"/>
            </ac:picMkLst>
          </pc:picChg>
          <pc:picChg chg="del">
            <ac:chgData name="陈烨楠" userId="3f4f3c01-bf38-4073-8787-e3e93e8e0253" providerId="ADAL" clId="{44175FB5-3156-4BFE-BAC2-14B339487C29}" dt="2025-07-30T15:28:55.549" v="260" actId="478"/>
            <ac:picMkLst>
              <pc:docMk/>
              <pc:sldMasterMk cId="2576799027" sldId="2147483648"/>
              <pc:sldLayoutMk cId="1596649564" sldId="2147483650"/>
              <ac:picMk id="17" creationId="{00000000-0000-0000-0000-000000000000}"/>
            </ac:picMkLst>
          </pc:picChg>
          <pc:picChg chg="mod">
            <ac:chgData name="陈烨楠" userId="3f4f3c01-bf38-4073-8787-e3e93e8e0253" providerId="ADAL" clId="{44175FB5-3156-4BFE-BAC2-14B339487C29}" dt="2025-07-30T15:29:43.614" v="286" actId="1038"/>
            <ac:picMkLst>
              <pc:docMk/>
              <pc:sldMasterMk cId="2576799027" sldId="2147483648"/>
              <pc:sldLayoutMk cId="1596649564" sldId="2147483650"/>
              <ac:picMk id="19" creationId="{AB8C715A-6B5A-4632-9A6F-1ED64C5D9C2A}"/>
            </ac:picMkLst>
          </pc:picChg>
          <pc:picChg chg="mod">
            <ac:chgData name="陈烨楠" userId="3f4f3c01-bf38-4073-8787-e3e93e8e0253" providerId="ADAL" clId="{44175FB5-3156-4BFE-BAC2-14B339487C29}" dt="2025-07-30T15:29:43.614" v="286" actId="1038"/>
            <ac:picMkLst>
              <pc:docMk/>
              <pc:sldMasterMk cId="2576799027" sldId="2147483648"/>
              <pc:sldLayoutMk cId="1596649564" sldId="2147483650"/>
              <ac:picMk id="20" creationId="{3D250AC2-44E5-42A1-A3F9-14EB17837F7E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2B9F7-C2BB-440F-A90A-6FE9778870E2}" type="datetimeFigureOut">
              <a:rPr lang="en-US" smtClean="0"/>
              <a:pPr/>
              <a:t>8/5/2025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837DE0-6A2E-46DE-9A99-E916CCD02C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755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BC1C6-32CB-40DA-9020-0E097C44E109}" type="datetime1">
              <a:rPr lang="en-US" smtClean="0"/>
              <a:pPr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A20B4-FC86-4E60-84F3-5354D2278F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423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2"/>
          <p:cNvSpPr/>
          <p:nvPr userDrawn="1"/>
        </p:nvSpPr>
        <p:spPr>
          <a:xfrm flipV="1">
            <a:off x="2362201" y="6180458"/>
            <a:ext cx="9810750" cy="53047"/>
          </a:xfrm>
          <a:prstGeom prst="rect">
            <a:avLst/>
          </a:prstGeom>
          <a:solidFill>
            <a:srgbClr val="003F88"/>
          </a:solidFill>
          <a:ln>
            <a:solidFill>
              <a:srgbClr val="003F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>
              <a:solidFill>
                <a:srgbClr val="009FE8"/>
              </a:solidFill>
            </a:endParaRPr>
          </a:p>
        </p:txBody>
      </p:sp>
      <p:sp>
        <p:nvSpPr>
          <p:cNvPr id="18" name="Arrow: Pentagon 17">
            <a:extLst>
              <a:ext uri="{FF2B5EF4-FFF2-40B4-BE49-F238E27FC236}">
                <a16:creationId xmlns:a16="http://schemas.microsoft.com/office/drawing/2014/main" id="{D0117BF9-F878-9EC2-01AE-3CE30369FAE3}"/>
              </a:ext>
            </a:extLst>
          </p:cNvPr>
          <p:cNvSpPr/>
          <p:nvPr userDrawn="1"/>
        </p:nvSpPr>
        <p:spPr>
          <a:xfrm>
            <a:off x="19051" y="6007818"/>
            <a:ext cx="2571750" cy="814181"/>
          </a:xfrm>
          <a:prstGeom prst="homePlate">
            <a:avLst/>
          </a:prstGeom>
          <a:solidFill>
            <a:schemeClr val="bg1"/>
          </a:solidFill>
          <a:ln>
            <a:solidFill>
              <a:srgbClr val="003F88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3" name="Segnaposto piè di pagina 18"/>
          <p:cNvSpPr txBox="1">
            <a:spLocks/>
          </p:cNvSpPr>
          <p:nvPr userDrawn="1"/>
        </p:nvSpPr>
        <p:spPr>
          <a:xfrm>
            <a:off x="2743200" y="6219228"/>
            <a:ext cx="8454421" cy="638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400" b="0" i="1" kern="1200" baseline="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Paper title -  </a:t>
            </a:r>
            <a:r>
              <a:rPr lang="en-US" sz="1400" b="1" i="0" kern="1200" baseline="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Presenter name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929950-83DB-977A-CD16-147A6ECD8A24}"/>
              </a:ext>
            </a:extLst>
          </p:cNvPr>
          <p:cNvSpPr txBox="1"/>
          <p:nvPr userDrawn="1"/>
        </p:nvSpPr>
        <p:spPr>
          <a:xfrm>
            <a:off x="6057900" y="6339422"/>
            <a:ext cx="61150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fld id="{47F9989C-DCC3-4BF9-8263-64584E5A4164}" type="slidenum">
              <a:rPr lang="it-IT" sz="1800" smtClean="0">
                <a:solidFill>
                  <a:srgbClr val="002060"/>
                </a:solidFill>
              </a:rPr>
              <a:pPr algn="r"/>
              <a:t>‹#›</a:t>
            </a:fld>
            <a:r>
              <a:rPr lang="it-IT" sz="1800" dirty="0">
                <a:solidFill>
                  <a:srgbClr val="002060"/>
                </a:solidFill>
              </a:rPr>
              <a:t>/XX</a:t>
            </a:r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CDF28C87-622C-4ACF-86FB-68DF4F541CA4}"/>
              </a:ext>
            </a:extLst>
          </p:cNvPr>
          <p:cNvGrpSpPr/>
          <p:nvPr userDrawn="1"/>
        </p:nvGrpSpPr>
        <p:grpSpPr>
          <a:xfrm>
            <a:off x="82550" y="6093445"/>
            <a:ext cx="2057400" cy="650255"/>
            <a:chOff x="1652626" y="3673995"/>
            <a:chExt cx="4000164" cy="1264279"/>
          </a:xfrm>
        </p:grpSpPr>
        <p:pic>
          <p:nvPicPr>
            <p:cNvPr id="14" name="图片 13">
              <a:extLst>
                <a:ext uri="{FF2B5EF4-FFF2-40B4-BE49-F238E27FC236}">
                  <a16:creationId xmlns:a16="http://schemas.microsoft.com/office/drawing/2014/main" id="{A0948034-F20E-4097-AAA9-C93F8B806C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12989" y="3769301"/>
              <a:ext cx="1039801" cy="1039802"/>
            </a:xfrm>
            <a:prstGeom prst="rect">
              <a:avLst/>
            </a:prstGeom>
          </p:spPr>
        </p:pic>
        <p:pic>
          <p:nvPicPr>
            <p:cNvPr id="19" name="图片 18">
              <a:extLst>
                <a:ext uri="{FF2B5EF4-FFF2-40B4-BE49-F238E27FC236}">
                  <a16:creationId xmlns:a16="http://schemas.microsoft.com/office/drawing/2014/main" id="{AB8C715A-6B5A-4632-9A6F-1ED64C5D9C2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702" t="11661" r="22163" b="11476"/>
            <a:stretch/>
          </p:blipFill>
          <p:spPr>
            <a:xfrm>
              <a:off x="1652626" y="3673995"/>
              <a:ext cx="1315882" cy="1264279"/>
            </a:xfrm>
            <a:prstGeom prst="rect">
              <a:avLst/>
            </a:prstGeom>
          </p:spPr>
        </p:pic>
        <p:pic>
          <p:nvPicPr>
            <p:cNvPr id="20" name="Picture 2">
              <a:extLst>
                <a:ext uri="{FF2B5EF4-FFF2-40B4-BE49-F238E27FC236}">
                  <a16:creationId xmlns:a16="http://schemas.microsoft.com/office/drawing/2014/main" id="{3D250AC2-44E5-42A1-A3F9-14EB17837F7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2946" y="3698332"/>
              <a:ext cx="1215605" cy="12156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4" name="图形 3">
            <a:extLst>
              <a:ext uri="{FF2B5EF4-FFF2-40B4-BE49-F238E27FC236}">
                <a16:creationId xmlns:a16="http://schemas.microsoft.com/office/drawing/2014/main" id="{D3E37D1E-BA71-4273-A8AC-379F2A36E3E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8305802" y="120414"/>
            <a:ext cx="3771896" cy="468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649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CADD-4895-46EF-B1F2-58478F3D5B14}" type="datetime1">
              <a:rPr lang="en-US" smtClean="0"/>
              <a:pPr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A20B4-FC86-4E60-84F3-5354D2278F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421FF-7906-4989-BD01-D03968A18C03}" type="datetime1">
              <a:rPr lang="en-US" smtClean="0"/>
              <a:pPr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A20B4-FC86-4E60-84F3-5354D2278F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799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</p:sldLayoutIdLst>
  <p:hf sldNum="0"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图片 20" descr="VCG211463223364">
            <a:extLst>
              <a:ext uri="{FF2B5EF4-FFF2-40B4-BE49-F238E27FC236}">
                <a16:creationId xmlns:a16="http://schemas.microsoft.com/office/drawing/2014/main" id="{AD823457-2136-46ED-A6C7-442E0475D3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4831167"/>
            <a:ext cx="6248400" cy="2026833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" y="1862641"/>
            <a:ext cx="12191999" cy="718537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PAPER TITLE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4727976" y="3763599"/>
            <a:ext cx="3882624" cy="1294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aseline="30000" dirty="0">
                <a:solidFill>
                  <a:schemeClr val="tx1"/>
                </a:solidFill>
              </a:rPr>
              <a:t>1 </a:t>
            </a:r>
            <a:r>
              <a:rPr lang="en-US" sz="2000" dirty="0">
                <a:solidFill>
                  <a:schemeClr val="tx1"/>
                </a:solidFill>
              </a:rPr>
              <a:t>Author(s) Affiliation</a:t>
            </a:r>
          </a:p>
          <a:p>
            <a:pPr algn="l"/>
            <a:r>
              <a:rPr lang="en-US" sz="2000" baseline="30000" dirty="0">
                <a:solidFill>
                  <a:schemeClr val="tx1"/>
                </a:solidFill>
              </a:rPr>
              <a:t>2 </a:t>
            </a:r>
            <a:r>
              <a:rPr lang="en-US" sz="2000" dirty="0">
                <a:solidFill>
                  <a:schemeClr val="tx1"/>
                </a:solidFill>
              </a:rPr>
              <a:t>Author(s) Affiliation</a:t>
            </a:r>
          </a:p>
          <a:p>
            <a:pPr algn="l"/>
            <a:r>
              <a:rPr lang="en-US" sz="2000" baseline="30000" dirty="0">
                <a:solidFill>
                  <a:schemeClr val="tx1"/>
                </a:solidFill>
              </a:rPr>
              <a:t>3,4,5 </a:t>
            </a:r>
            <a:r>
              <a:rPr lang="en-US" sz="2000" dirty="0">
                <a:solidFill>
                  <a:schemeClr val="tx1"/>
                </a:solidFill>
              </a:rPr>
              <a:t>Author(s) Affiliation</a:t>
            </a: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1371600" y="2883077"/>
            <a:ext cx="8459028" cy="6685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solidFill>
                  <a:schemeClr val="tx1"/>
                </a:solidFill>
              </a:rPr>
              <a:t>Author(s) Name</a:t>
            </a:r>
            <a:r>
              <a:rPr lang="en-US" baseline="30000" dirty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, Author(s) Name</a:t>
            </a:r>
            <a:r>
              <a:rPr lang="en-US" baseline="30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, Author(s) Name</a:t>
            </a:r>
            <a:r>
              <a:rPr lang="en-US" baseline="30000" dirty="0">
                <a:solidFill>
                  <a:schemeClr val="tx1"/>
                </a:solidFill>
              </a:rPr>
              <a:t>3</a:t>
            </a:r>
            <a:r>
              <a:rPr lang="en-US" dirty="0">
                <a:solidFill>
                  <a:schemeClr val="tx1"/>
                </a:solidFill>
              </a:rPr>
              <a:t>, ….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F60FC9BB-9011-4A82-A671-33B2E31FD5B0}"/>
              </a:ext>
            </a:extLst>
          </p:cNvPr>
          <p:cNvSpPr txBox="1"/>
          <p:nvPr/>
        </p:nvSpPr>
        <p:spPr>
          <a:xfrm>
            <a:off x="2209800" y="1216223"/>
            <a:ext cx="762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rgbClr val="003F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International Zhejiang Power Electronics Conference | Hangzhou, China | Aug. 22-24</a:t>
            </a:r>
            <a:endParaRPr lang="zh-CN" altLang="en-US" sz="1400" dirty="0">
              <a:solidFill>
                <a:srgbClr val="003F8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31EDCBCD-B76F-4593-9C43-31AD9A4B0EBE}"/>
              </a:ext>
            </a:extLst>
          </p:cNvPr>
          <p:cNvGrpSpPr/>
          <p:nvPr/>
        </p:nvGrpSpPr>
        <p:grpSpPr>
          <a:xfrm>
            <a:off x="1035050" y="5562600"/>
            <a:ext cx="3442304" cy="1087963"/>
            <a:chOff x="1652625" y="3673995"/>
            <a:chExt cx="4000163" cy="1264279"/>
          </a:xfrm>
        </p:grpSpPr>
        <p:pic>
          <p:nvPicPr>
            <p:cNvPr id="16" name="图片 15">
              <a:extLst>
                <a:ext uri="{FF2B5EF4-FFF2-40B4-BE49-F238E27FC236}">
                  <a16:creationId xmlns:a16="http://schemas.microsoft.com/office/drawing/2014/main" id="{19117BCB-4452-4DEF-AFDA-2215D94DC2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4612987" y="3769301"/>
              <a:ext cx="1039801" cy="1039803"/>
            </a:xfrm>
            <a:prstGeom prst="rect">
              <a:avLst/>
            </a:prstGeom>
          </p:spPr>
        </p:pic>
        <p:pic>
          <p:nvPicPr>
            <p:cNvPr id="17" name="图片 16">
              <a:extLst>
                <a:ext uri="{FF2B5EF4-FFF2-40B4-BE49-F238E27FC236}">
                  <a16:creationId xmlns:a16="http://schemas.microsoft.com/office/drawing/2014/main" id="{F8F456A2-F63B-4C10-B9CB-F0FF26DDD3C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702" t="11661" r="22163" b="11476"/>
            <a:stretch/>
          </p:blipFill>
          <p:spPr>
            <a:xfrm>
              <a:off x="1652625" y="3673995"/>
              <a:ext cx="1315881" cy="1264279"/>
            </a:xfrm>
            <a:prstGeom prst="rect">
              <a:avLst/>
            </a:prstGeom>
          </p:spPr>
        </p:pic>
        <p:pic>
          <p:nvPicPr>
            <p:cNvPr id="18" name="Picture 2">
              <a:extLst>
                <a:ext uri="{FF2B5EF4-FFF2-40B4-BE49-F238E27FC236}">
                  <a16:creationId xmlns:a16="http://schemas.microsoft.com/office/drawing/2014/main" id="{026AF5F4-17E6-4083-9671-7D03DCA804B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2946" y="3698332"/>
              <a:ext cx="1215605" cy="12156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4" name="图形 3">
            <a:extLst>
              <a:ext uri="{FF2B5EF4-FFF2-40B4-BE49-F238E27FC236}">
                <a16:creationId xmlns:a16="http://schemas.microsoft.com/office/drawing/2014/main" id="{F737DBD8-BE2C-4A0A-960A-A30420FC9E9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2405743" y="284193"/>
            <a:ext cx="7228114" cy="897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242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47399" y="141104"/>
            <a:ext cx="7296401" cy="614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800"/>
              </a:spcAft>
              <a:buClr>
                <a:srgbClr val="C00000"/>
              </a:buClr>
              <a:buSzPct val="100000"/>
            </a:pPr>
            <a:r>
              <a:rPr lang="en-US" sz="3600" u="sng" cap="sm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Title</a:t>
            </a:r>
            <a:endParaRPr lang="en-US" sz="3200" b="1" u="sng" cap="small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85525" y="1143000"/>
            <a:ext cx="1124927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  <a:p>
            <a:pPr marL="971550" lvl="1" indent="-5143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text;</a:t>
            </a:r>
          </a:p>
          <a:p>
            <a:pPr marL="971550" lvl="1" indent="-5143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text.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-76200" y="3276600"/>
            <a:ext cx="1209674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u="sng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text: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text;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text.</a:t>
            </a:r>
          </a:p>
        </p:txBody>
      </p:sp>
    </p:spTree>
    <p:extLst>
      <p:ext uri="{BB962C8B-B14F-4D97-AF65-F5344CB8AC3E}">
        <p14:creationId xmlns:p14="http://schemas.microsoft.com/office/powerpoint/2010/main" val="82867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CCE">
      <a:dk1>
        <a:sysClr val="windowText" lastClr="000000"/>
      </a:dk1>
      <a:lt1>
        <a:sysClr val="window" lastClr="FFFFFF"/>
      </a:lt1>
      <a:dk2>
        <a:srgbClr val="41459C"/>
      </a:dk2>
      <a:lt2>
        <a:srgbClr val="FFFFFF"/>
      </a:lt2>
      <a:accent1>
        <a:srgbClr val="B6E4FA"/>
      </a:accent1>
      <a:accent2>
        <a:srgbClr val="66BC4F"/>
      </a:accent2>
      <a:accent3>
        <a:srgbClr val="17A4C9"/>
      </a:accent3>
      <a:accent4>
        <a:srgbClr val="41459C"/>
      </a:accent4>
      <a:accent5>
        <a:srgbClr val="17A4C9"/>
      </a:accent5>
      <a:accent6>
        <a:srgbClr val="66BC4F"/>
      </a:accent6>
      <a:hlink>
        <a:srgbClr val="B6E4FA"/>
      </a:hlink>
      <a:folHlink>
        <a:srgbClr val="414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</TotalTime>
  <Words>71</Words>
  <Application>Microsoft Office PowerPoint</Application>
  <PresentationFormat>宽屏</PresentationFormat>
  <Paragraphs>13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7" baseType="lpstr">
      <vt:lpstr>微软雅黑</vt:lpstr>
      <vt:lpstr>Arial</vt:lpstr>
      <vt:lpstr>Calibri</vt:lpstr>
      <vt:lpstr>Wingdings</vt:lpstr>
      <vt:lpstr>Office Theme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TITLE</dc:title>
  <dc:creator>mlendl</dc:creator>
  <cp:lastModifiedBy>陈烨楠</cp:lastModifiedBy>
  <cp:revision>47</cp:revision>
  <dcterms:created xsi:type="dcterms:W3CDTF">2015-08-06T17:00:15Z</dcterms:created>
  <dcterms:modified xsi:type="dcterms:W3CDTF">2025-08-05T07:05:00Z</dcterms:modified>
</cp:coreProperties>
</file>